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FA33F-8807-4F96-9251-E98E7CEA4C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AC80A7-E732-4EDB-93F5-5C2782FEA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76DF7-5001-4407-8780-31D71D8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4DE4-0482-45BB-8E62-97EB5629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4201A-EB81-4C05-B996-E0BB775D6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87E78-0AAA-42BE-8C28-282916868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E9FBCC-8F4C-4C01-931B-3705876B5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A0F8E-4742-4342-B12D-79BA8FD8C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34A13-831D-4ED0-A98D-EB4A8E520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20DAB-9C17-4876-953C-A64247FD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71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26405-6B65-4B2E-B7A9-50CCD457A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D1AF7-02B3-4A1E-A77F-46A75B761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CF5E-68AC-4A02-A692-CD960350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42FB7-5402-481A-A0E6-A52C175B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9A679-A85B-42C3-A011-2EA4E432A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28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95FF-3500-4ED4-9E8E-E72AA4A5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44017-BFC3-4955-9662-EF0ED8FB2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46A72-D66A-4849-A0F4-BAA53A858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CCBEE-B79A-4745-A3DD-41317FD35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0C3C3-0BE6-47A3-9DB4-EFDB68B6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8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F6ADF-B689-4F2B-B79E-316602967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19E18-1480-4585-9CCF-E9293D651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0C4D2-38C2-4442-82D6-204BB7A82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A1AF4-CE48-4BAC-969B-86577BA26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0A416-A512-4836-864B-0B6389FF9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79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55BE2-BBE7-4016-A89A-6FEC1D6DF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4F651-8EEB-4F54-84AE-8547947B6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757E-87B6-444F-88A4-44577868C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48F03-CADC-4904-8087-3190F91EF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0D899-CB5A-48CB-A8E3-BA200E6E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55B45-D1A8-429F-9310-9CB3C668F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40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7B5B9-5E99-4B16-9E90-B61586E0C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9CE4C8-B19E-431A-AD6D-AE4E3F402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177F5-D478-4D9D-8F70-3330CD6E6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2DADB-64B4-4730-A216-CD6CF81CD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2A8BA0-8AAF-48E1-8097-272C41D8F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97FC35-5F5D-46E9-BA71-E947D3154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153C7B-29C8-475B-8330-D2A00A531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8F015E-3295-47B2-B92F-69F1750E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D006-B0E9-4C52-9F2B-2CDA6B4B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41D6B1-47A4-4773-BA62-E41342E40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FA403-9DB0-4EBB-A86A-C21B7A99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03B2C-CAE7-45D6-8093-F5BA7D7E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82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2CA33-9F83-463B-985E-A2C8D983C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899DC5-4A26-47DF-B4BE-96C97EB8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844840-3427-4C58-9C15-174BB336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2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934C-D494-451F-A7A7-8AF143DDB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3BD5-2475-405C-9A35-F5875545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FB9BB-6C3E-422E-AA6C-D9F1CD51A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84EF4B-1DBF-4B4E-9ECD-643B5F8B4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606AC-05F7-4B73-8DDC-574E75F34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BABE2-73D7-4154-B830-AB0D9F21A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8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EC249-4710-461E-8DC3-011876E4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62E78-4CD2-4C25-9C9F-CC490D14E0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C4E18-D6C6-469F-8CBF-7726FB235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8EBA6-C49C-4AB3-BEAC-D780E691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77CF4-6789-4925-B6A3-92DC716C8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8E217-8ACA-4562-9B36-9A21AF19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0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677207A-AB17-474C-A813-FA192ED9C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C22B7-4638-4B8D-BB18-A8494539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6DAFE-9F92-45AF-9B1F-C36FAB54F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B41CF-9214-4D91-9AB5-54B7BEE408FD}" type="datetimeFigureOut">
              <a:rPr lang="en-US" smtClean="0"/>
              <a:t>2/8/2019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147F3-AA2A-4000-8858-4B00A624E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C465A-360E-4427-9854-E2B8179D8C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D2414-1D46-4AD8-B5A7-88BB8ED47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96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Pip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998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DAD36F-0460-4B43-A7E8-51A8B08B9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00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6D5BFA-4AD9-4E2A-BFD6-D7215A083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67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2D1DF-98FC-489A-8134-91F79FD7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450E8B-A562-4E59-A739-FD07F14A7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0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FF6610-181C-4D73-89DD-DC664C0F9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2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84D3D-0037-4088-90FF-2A3C99F60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2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174DF7-1B52-4413-A8EB-9FAA8E76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1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FF26B-BF73-40FB-87F9-98475A3E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88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B5A5F6-7F07-46B3-AEDD-0C098408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B5E9EE-0CBD-485C-9809-8A3BC200A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FC13DF-10A8-4062-BFBE-A177F607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76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E60862-4A83-4BC6-BA5B-F74D05E4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00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152CEA-42A0-4F62-8CA0-76CAA7660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57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30CDC-394E-44E7-A979-492601623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11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2EA6A1-8ECF-474B-94EA-96F962BC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9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18D77-5D55-43D1-890F-B2D97D5A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2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942D0-1C18-416D-99EF-F596A763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14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89A592-C126-412A-A89A-C8427AF4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346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DFFA4-A1CC-49A4-8F91-CE528722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709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01149-F457-4AD2-85B2-9A5105F61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3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</Words>
  <Application>Microsoft Office PowerPoint</Application>
  <PresentationFormat>Widescreen</PresentationFormat>
  <Paragraphs>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17</cp:revision>
  <dcterms:created xsi:type="dcterms:W3CDTF">2019-02-08T16:18:57Z</dcterms:created>
  <dcterms:modified xsi:type="dcterms:W3CDTF">2019-02-08T16:41:23Z</dcterms:modified>
</cp:coreProperties>
</file>